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73" r:id="rId7"/>
    <p:sldId id="266" r:id="rId8"/>
    <p:sldId id="260" r:id="rId9"/>
    <p:sldId id="262" r:id="rId10"/>
    <p:sldId id="267" r:id="rId11"/>
    <p:sldId id="261" r:id="rId12"/>
    <p:sldId id="263" r:id="rId13"/>
    <p:sldId id="264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 Benge" initials="CB" lastIdx="1" clrIdx="0">
    <p:extLst>
      <p:ext uri="{19B8F6BF-5375-455C-9EA6-DF929625EA0E}">
        <p15:presenceInfo xmlns:p15="http://schemas.microsoft.com/office/powerpoint/2012/main" userId="9bdf688d65c6f4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10T15:13:40.887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7849-2309-469B-8A1F-EC97B5AC7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DDA9D3-F4C7-4DBE-8127-1B8FB0018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29382-F3D5-4D0F-A2DA-469C0C7E2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1F758-5A4B-4636-A4D4-86512E567E70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7DB3E-9246-4BDC-8B60-ECB2A6A2E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8C80B-19C0-4F87-A500-0403A91C7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4E736-3A6F-448E-A36D-E1E8804CF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03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439A-FCBD-4941-A87B-7D8F802D5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32B8F8-E435-4098-8C15-734B22DA5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4F862-6C99-4656-92C5-F5267F5D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1F758-5A4B-4636-A4D4-86512E567E70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BC31E-14BA-4008-BF81-52E3F1A40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CAE89-AFF8-4863-B1A4-0A051D0C7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4E736-3A6F-448E-A36D-E1E8804CF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09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B120C7-BE69-4AE1-A739-267E38DE3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21665-ADBA-40DD-BD5D-8396B98A62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75D8D-68C5-4DCC-A43A-171C407A0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1F758-5A4B-4636-A4D4-86512E567E70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F4A62-371B-48AE-8097-0A74E703F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AFD76-85F9-4355-B0FD-29AFB8CC6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4E736-3A6F-448E-A36D-E1E8804CF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67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0F359-38C1-487F-B176-C2023D33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FBAE6-E614-496C-95B7-450F6EE20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BBCD0-FAD3-4146-BA4B-664840AD0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1F758-5A4B-4636-A4D4-86512E567E70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5C515-0FE6-4F01-9C7E-D276CD544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D56BE-554A-4AA2-8EBD-B48470560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4E736-3A6F-448E-A36D-E1E8804CF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72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940D-6B50-4332-B3FB-2CD7F49E5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BE108-7C5B-4A0D-A855-C9405598C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FE4D0-27E5-4989-A94C-9B25F700D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1F758-5A4B-4636-A4D4-86512E567E70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317FB-BDA7-48ED-BED3-A19DF65F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1C6EE-ACEC-4099-B148-15E2E18D4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4E736-3A6F-448E-A36D-E1E8804CF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18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D861-7BA1-479C-8C48-058FED89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F6E11-D945-4D3B-A10F-5B7D1AAFD5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9F761-793B-4082-B46E-53188DD23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1179B-59C9-4501-9AB7-0BEB45FD3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1F758-5A4B-4636-A4D4-86512E567E70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EEC20-B123-435D-8C9E-8E6C66C55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A03E3-95BA-4C97-A58D-04CB29D4E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4E736-3A6F-448E-A36D-E1E8804CF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94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A332D-2108-40F4-B7DA-7C470F76C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0F9EE-07A5-4F70-9B77-A7E16FE8B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182BD7-78A9-492F-9963-18FD61D39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F56F-D143-4D53-BA13-E4736DAF3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58AACE-F6A5-460A-A32E-DCE4A00CB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AF07C9-66FF-4E32-8E57-DF120F2DE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1F758-5A4B-4636-A4D4-86512E567E70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DB40D6-61AF-496F-AAC1-8E84D4723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837D12-7FDC-4857-8EAB-D9CF4FBFF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4E736-3A6F-448E-A36D-E1E8804CF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83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6DA3-7865-456F-ACE4-543CE9E9A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C8B242-D463-46C7-A997-F42D81524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1F758-5A4B-4636-A4D4-86512E567E70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E27E6-1A09-4E8A-A14F-414B86FEC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6099B-6811-4527-A87A-499346615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4E736-3A6F-448E-A36D-E1E8804CF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96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7504E4-03FF-4EBF-B0DC-0513ED22F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1F758-5A4B-4636-A4D4-86512E567E70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A378A-5586-4148-87B5-31D8471C6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C25A2-6213-40DB-9D75-D3A63FC39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4E736-3A6F-448E-A36D-E1E8804CF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2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CA99F-65F5-4B08-A032-E219BCD2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7786-3A1D-49FE-8E51-FE4E63124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8A954-97DF-4244-9CF4-B489E732B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4F8B2-7E54-403C-822A-1BA36BF76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1F758-5A4B-4636-A4D4-86512E567E70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09D27-0B04-453F-A7B4-9249BF82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E6579-51C1-4DE7-95CA-BA68EC9D2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4E736-3A6F-448E-A36D-E1E8804CF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77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118CC-4160-465B-948F-096804AC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D536D3-7D62-4A8E-B2F2-D852A8BC7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53FFFE-489C-43A7-8D81-A8945E46D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77A90-6F2B-44B1-946D-D7BA68456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1F758-5A4B-4636-A4D4-86512E567E70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ED342-3C9F-4F0B-A097-622A7EA1C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086E4-D6DC-4297-8DF6-5934933FB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4E736-3A6F-448E-A36D-E1E8804CF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69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254259-9EF5-4C77-9210-8F50EEBBC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1C176-CBFF-4BCE-9845-59C1E7869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BE6BC-41C0-4DB7-BE50-D7768F788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1F758-5A4B-4636-A4D4-86512E567E70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EE0A0-EAA1-4EED-BDCA-B2389948C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EC967-C495-4697-B510-CD8CC9F814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4E736-3A6F-448E-A36D-E1E8804CF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07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rosophila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111A2-B4A1-4FCA-A119-F5CC8D4FF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Science Bowl 2018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22E066-56FA-4C2F-999D-772319F7B6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Quality Issues</a:t>
            </a:r>
          </a:p>
        </p:txBody>
      </p:sp>
    </p:spTree>
    <p:extLst>
      <p:ext uri="{BB962C8B-B14F-4D97-AF65-F5344CB8AC3E}">
        <p14:creationId xmlns:p14="http://schemas.microsoft.com/office/powerpoint/2010/main" val="3551832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98AD8-5EE6-41A7-9527-42FB6AC1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Inappropriate Blending (Contd)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C59D3-DE76-4821-82A2-666D216A7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55" y="2450356"/>
            <a:ext cx="11568544" cy="357234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91C08D-3738-45C2-856A-16AE2494467C}"/>
              </a:ext>
            </a:extLst>
          </p:cNvPr>
          <p:cNvCxnSpPr/>
          <p:nvPr/>
        </p:nvCxnSpPr>
        <p:spPr>
          <a:xfrm flipH="1" flipV="1">
            <a:off x="9767455" y="3633849"/>
            <a:ext cx="326571" cy="3325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401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07B7F-CEF3-4EDE-9718-D9C4BCF76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87329-8FC2-46F9-8EBA-83F0D826C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52" y="2444203"/>
            <a:ext cx="11663548" cy="353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19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06E7B-C555-4B7A-A61A-C7FB5618C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Pinholes in Masks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F8D23-CE8E-41D9-81F2-07F1845A4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53" y="2457742"/>
            <a:ext cx="11604170" cy="354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96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C7ABE-FD30-4806-8894-136F5E801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Noise &amp; Blending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6A1C1-CC3E-4581-B5E7-0B560D21D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13" y="2441497"/>
            <a:ext cx="11716987" cy="3566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50DA67-8BAA-4A87-8320-92473FEB6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840" y="4465121"/>
            <a:ext cx="1350605" cy="89497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2A99C4-87ED-41F1-B6ED-10DAF7A05E0A}"/>
              </a:ext>
            </a:extLst>
          </p:cNvPr>
          <p:cNvCxnSpPr>
            <a:cxnSpLocks/>
          </p:cNvCxnSpPr>
          <p:nvPr/>
        </p:nvCxnSpPr>
        <p:spPr>
          <a:xfrm flipH="1">
            <a:off x="7748650" y="4912610"/>
            <a:ext cx="1327190" cy="7578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518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56377-3519-4237-A986-B544B60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Beautiful… but dissimilar!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A7047-D8DC-423E-B061-D14E3474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26" y="2453889"/>
            <a:ext cx="11699173" cy="3565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DC65F0-7B7B-4DE6-B583-F2C4DF691736}"/>
              </a:ext>
            </a:extLst>
          </p:cNvPr>
          <p:cNvSpPr txBox="1"/>
          <p:nvPr/>
        </p:nvSpPr>
        <p:spPr>
          <a:xfrm>
            <a:off x="641267" y="6133606"/>
            <a:ext cx="5150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NOTE: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Drosophila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embryo; nuclei surround the edge of embryo before division.</a:t>
            </a:r>
          </a:p>
        </p:txBody>
      </p:sp>
    </p:spTree>
    <p:extLst>
      <p:ext uri="{BB962C8B-B14F-4D97-AF65-F5344CB8AC3E}">
        <p14:creationId xmlns:p14="http://schemas.microsoft.com/office/powerpoint/2010/main" val="364037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25385-F894-4235-AF8F-C0F940C5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Mistakes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AC97D-AA3B-44B4-9C41-91C0535E3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4" y="2448908"/>
            <a:ext cx="11693235" cy="35396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07175D5-E6BC-46DF-B5AD-A447572BE3CD}"/>
              </a:ext>
            </a:extLst>
          </p:cNvPr>
          <p:cNvCxnSpPr/>
          <p:nvPr/>
        </p:nvCxnSpPr>
        <p:spPr>
          <a:xfrm flipH="1" flipV="1">
            <a:off x="7493330" y="5837110"/>
            <a:ext cx="112816" cy="3028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D2C47C-714A-4AEE-995E-37971D6B3240}"/>
              </a:ext>
            </a:extLst>
          </p:cNvPr>
          <p:cNvSpPr txBox="1"/>
          <p:nvPr/>
        </p:nvSpPr>
        <p:spPr>
          <a:xfrm>
            <a:off x="7362702" y="6092427"/>
            <a:ext cx="8114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 a nucleus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CF2FD-7274-4489-B203-AB01E8F64A1C}"/>
              </a:ext>
            </a:extLst>
          </p:cNvPr>
          <p:cNvSpPr txBox="1"/>
          <p:nvPr/>
        </p:nvSpPr>
        <p:spPr>
          <a:xfrm>
            <a:off x="9795165" y="611953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only one nucleus</a:t>
            </a:r>
          </a:p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(probably)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D47A52-DC52-4951-8495-45057170133F}"/>
              </a:ext>
            </a:extLst>
          </p:cNvPr>
          <p:cNvCxnSpPr>
            <a:cxnSpLocks/>
          </p:cNvCxnSpPr>
          <p:nvPr/>
        </p:nvCxnSpPr>
        <p:spPr>
          <a:xfrm flipH="1" flipV="1">
            <a:off x="9379527" y="5787411"/>
            <a:ext cx="512618" cy="3525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A76996-D728-4A84-9739-775DC9B35DC7}"/>
              </a:ext>
            </a:extLst>
          </p:cNvPr>
          <p:cNvCxnSpPr>
            <a:cxnSpLocks/>
          </p:cNvCxnSpPr>
          <p:nvPr/>
        </p:nvCxnSpPr>
        <p:spPr>
          <a:xfrm flipH="1" flipV="1">
            <a:off x="9686307" y="5517652"/>
            <a:ext cx="478971" cy="1387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7540D3-0313-4FD1-B278-97EEA0A08C7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0159340" y="5644522"/>
            <a:ext cx="124902" cy="4750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47B3AD-D580-4590-B24F-6DDBF274CC5B}"/>
              </a:ext>
            </a:extLst>
          </p:cNvPr>
          <p:cNvCxnSpPr>
            <a:cxnSpLocks/>
          </p:cNvCxnSpPr>
          <p:nvPr/>
        </p:nvCxnSpPr>
        <p:spPr>
          <a:xfrm flipH="1" flipV="1">
            <a:off x="9025248" y="5061424"/>
            <a:ext cx="1134092" cy="10746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3816DD-EF11-477A-9A3F-014438290C1C}"/>
              </a:ext>
            </a:extLst>
          </p:cNvPr>
          <p:cNvSpPr txBox="1"/>
          <p:nvPr/>
        </p:nvSpPr>
        <p:spPr>
          <a:xfrm>
            <a:off x="10284241" y="3677383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overlapping masks</a:t>
            </a:r>
            <a:b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(violation of rules)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4FD3B8-46EB-4FEF-8996-4D4F061DC3A9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8867741" y="3839241"/>
            <a:ext cx="1416500" cy="228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80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33792-A2D7-495B-BC65-677E8A79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Tricky Problems (Apoptosis)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DA6862-AC9F-4EB0-98F6-6812A34F0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844" y="1849460"/>
            <a:ext cx="7305675" cy="3676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E05AE-CA10-4BEC-BAF5-B47F194D4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23" y="6660802"/>
            <a:ext cx="11040093" cy="1971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539F59-E307-4DE9-B33E-03AE87ABF09E}"/>
              </a:ext>
            </a:extLst>
          </p:cNvPr>
          <p:cNvSpPr txBox="1"/>
          <p:nvPr/>
        </p:nvSpPr>
        <p:spPr>
          <a:xfrm>
            <a:off x="2654136" y="5539458"/>
            <a:ext cx="671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apoptotic bodies; blebbing and possible karyorrhexis (fragmentation).</a:t>
            </a:r>
          </a:p>
        </p:txBody>
      </p:sp>
    </p:spTree>
    <p:extLst>
      <p:ext uri="{BB962C8B-B14F-4D97-AF65-F5344CB8AC3E}">
        <p14:creationId xmlns:p14="http://schemas.microsoft.com/office/powerpoint/2010/main" val="549012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0AEC9-74EE-4AE7-B7C0-A524F8950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Tricky Problems (Overexposure)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EA65AE-0375-445E-96BF-1065A8323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212" y="1851009"/>
            <a:ext cx="7219950" cy="3667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5E8C8-DEE9-4C53-B101-7818895A9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28" y="6649444"/>
            <a:ext cx="11473543" cy="20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94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A34D-2FC8-4DE5-A694-38F6BBB40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Tricky Problems (Low-Quality Imaging)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83EFC-3715-42F0-8FC2-7EF3DDBD7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484" y="1895970"/>
            <a:ext cx="7200900" cy="3600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076E4E-9200-4E08-8BA9-D5F73F13B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26" y="6631299"/>
            <a:ext cx="11663548" cy="20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12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BF1B-9CB3-4EB7-8254-D601C05F5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Obfuscation of Nuclei (Debris)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F7864-F538-4AB7-AA17-872104DD5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4733"/>
            <a:ext cx="12192000" cy="428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22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DF29-8956-498D-B531-AB012F7B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Masks (Total)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74C92-0E71-4803-94BB-BDA00D1FD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52" y="2422007"/>
            <a:ext cx="11616047" cy="355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24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6C454-32DD-4108-B201-4EF153DC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Masks (Partial)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70E5A-B468-418E-A318-2E521D07D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77" y="2430970"/>
            <a:ext cx="11675423" cy="355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86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5EF8D-B6BC-4A68-B119-AB6005FE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Masks (Partial)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4FC09-0D73-4A47-A742-199C138A7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2430776"/>
            <a:ext cx="11669486" cy="361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55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1D91D-1A68-4432-A29B-1239D0DC6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Masks (Partial)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E922C-DCF3-4F4B-A4A4-1972CB2F4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77" y="2431323"/>
            <a:ext cx="11675423" cy="347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98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CB93-6813-43C8-929D-C63F7714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&amp; Missing Masks (Poorly Annotated)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3B137-DC50-47A4-92E8-DDE0DDE29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26" y="2474388"/>
            <a:ext cx="11699174" cy="355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74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1088D-E1E5-47A5-AC19-54B9C38D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Inappropriate Blending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14FDE-430C-4067-AC35-0D01B997D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7" y="2391790"/>
            <a:ext cx="11651672" cy="355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45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F7D8E-13C6-47E5-8761-95AC022AA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Inappropriate Blending (Contd)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AA1DC-C286-436D-898B-196BB49DF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2" y="2463901"/>
            <a:ext cx="11538857" cy="358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68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121</Words>
  <Application>Microsoft Office PowerPoint</Application>
  <PresentationFormat>Widescreen</PresentationFormat>
  <Paragraphs>25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Data Science Bowl 2018</vt:lpstr>
      <vt:lpstr>Obfuscation of Nuclei (Debris)</vt:lpstr>
      <vt:lpstr>Missing Masks (Total)</vt:lpstr>
      <vt:lpstr>Missing Masks (Partial)</vt:lpstr>
      <vt:lpstr>Missing Masks (Partial)</vt:lpstr>
      <vt:lpstr>Missing Masks (Partial)</vt:lpstr>
      <vt:lpstr>Noisy &amp; Missing Masks (Poorly Annotated)</vt:lpstr>
      <vt:lpstr>Inappropriate Blending</vt:lpstr>
      <vt:lpstr>Inappropriate Blending (Contd)</vt:lpstr>
      <vt:lpstr>Inappropriate Blending (Contd)</vt:lpstr>
      <vt:lpstr>False Positives</vt:lpstr>
      <vt:lpstr>Pinholes in Masks</vt:lpstr>
      <vt:lpstr>Pixel Noise &amp; Blending</vt:lpstr>
      <vt:lpstr>Beautiful… but dissimilar!</vt:lpstr>
      <vt:lpstr>Multiple Mistakes</vt:lpstr>
      <vt:lpstr>Tricky Problems (Apoptosis)</vt:lpstr>
      <vt:lpstr>Tricky Problems (Overexposure)</vt:lpstr>
      <vt:lpstr>Tricky Problems (Low-Quality Imaging)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Bowl 2018</dc:title>
  <dc:creator>Cris Benge</dc:creator>
  <cp:lastModifiedBy>Cris Benge</cp:lastModifiedBy>
  <cp:revision>16</cp:revision>
  <dcterms:created xsi:type="dcterms:W3CDTF">2018-02-10T18:52:19Z</dcterms:created>
  <dcterms:modified xsi:type="dcterms:W3CDTF">2018-02-10T20:59:10Z</dcterms:modified>
</cp:coreProperties>
</file>